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59" r:id="rId5"/>
    <p:sldId id="260" r:id="rId6"/>
    <p:sldId id="261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66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11.04.23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11.04.23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11.04.23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11.04.23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11.04.23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11.04.23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11.04.23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11.04.23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11.04.23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11.04.23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11.04.23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7C306-766A-4771-A7BC-402B265AD264}" type="datetimeFigureOut">
              <a:rPr lang="ru-RU" smtClean="0"/>
              <a:pPr/>
              <a:t>11.04.23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 dir="r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patterns-lines-light-bright-5120x20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24745"/>
            <a:ext cx="7772400" cy="2334121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Подача заявлений</a:t>
            </a:r>
            <a:b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 1 класс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Обязательные требования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/>
              <a:t>Родители смогут подать заявление на приём в учреждение ТОЛЬКО через портал </a:t>
            </a:r>
            <a:r>
              <a:rPr lang="ru-RU" dirty="0" err="1"/>
              <a:t>Госуслуг</a:t>
            </a:r>
            <a:r>
              <a:rPr lang="ru-RU" dirty="0"/>
              <a:t> </a:t>
            </a:r>
            <a:r>
              <a:rPr lang="ru-RU" dirty="0" smtClean="0"/>
              <a:t>РТ </a:t>
            </a:r>
            <a:r>
              <a:rPr lang="en-US" dirty="0" smtClean="0"/>
              <a:t> </a:t>
            </a:r>
            <a:r>
              <a:rPr lang="en-US" dirty="0"/>
              <a:t>(http://uslugi.tatar.ru</a:t>
            </a:r>
            <a:r>
              <a:rPr lang="en-US" dirty="0" smtClean="0"/>
              <a:t>)</a:t>
            </a:r>
            <a:r>
              <a:rPr lang="ru-RU" dirty="0" smtClean="0"/>
              <a:t> </a:t>
            </a:r>
            <a:r>
              <a:rPr lang="ru-RU" dirty="0"/>
              <a:t>и ТОЛЬКО имея привязку </a:t>
            </a:r>
            <a:r>
              <a:rPr lang="ru-RU" dirty="0" smtClean="0"/>
              <a:t>к ЕСИА учётной записи 2 уровня.</a:t>
            </a:r>
            <a:endParaRPr lang="ru-RU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261725"/>
            <a:ext cx="5760475" cy="5335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64637"/>
            <a:ext cx="8229600" cy="1143000"/>
          </a:xfrm>
        </p:spPr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771800" y="2756926"/>
            <a:ext cx="5328592" cy="646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Вводим номер телефона и пароль для входа в личный кабинет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8" name="Прямая со стрелкой 7"/>
          <p:cNvCxnSpPr>
            <a:stCxn id="6" idx="0"/>
          </p:cNvCxnSpPr>
          <p:nvPr/>
        </p:nvCxnSpPr>
        <p:spPr>
          <a:xfrm flipV="1">
            <a:off x="5436096" y="1892829"/>
            <a:ext cx="1296144" cy="8640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4637"/>
            <a:ext cx="8229600" cy="1143000"/>
          </a:xfrm>
        </p:spPr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9" y="1305298"/>
            <a:ext cx="5810769" cy="5292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771800" y="2276872"/>
            <a:ext cx="5370124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 личном кабинете выбираем кнопку Образование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7" name="Прямая со стрелкой 6"/>
          <p:cNvCxnSpPr>
            <a:stCxn id="5" idx="2"/>
          </p:cNvCxnSpPr>
          <p:nvPr/>
        </p:nvCxnSpPr>
        <p:spPr>
          <a:xfrm>
            <a:off x="5456862" y="2646204"/>
            <a:ext cx="1347386" cy="145487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9" y="1600200"/>
            <a:ext cx="6435855" cy="4997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600200"/>
            <a:ext cx="6279866" cy="4997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9" y="1412776"/>
            <a:ext cx="5544616" cy="5040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508787"/>
            <a:ext cx="5688632" cy="4991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Заявления будут поступать в систему ЭО раздел ДЕЛОПРОИЗВОДСТВО (АСЭД).</a:t>
            </a:r>
          </a:p>
          <a:p>
            <a:r>
              <a:rPr lang="ru-RU" dirty="0" smtClean="0"/>
              <a:t>Заполняем пустые поля заявления , сохраняем и проводим.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91</Words>
  <Application>Microsoft Office PowerPoint</Application>
  <PresentationFormat>Экран (4:3)</PresentationFormat>
  <Paragraphs>14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Подача заявлений  в 1 класс</vt:lpstr>
      <vt:lpstr>Обязательные требования</vt:lpstr>
      <vt:lpstr>Алгоритм подачи заявления</vt:lpstr>
      <vt:lpstr>Алгоритм подачи заявления</vt:lpstr>
      <vt:lpstr>Алгоритм подачи заявления</vt:lpstr>
      <vt:lpstr>Алгоритм подачи заявления</vt:lpstr>
      <vt:lpstr>Алгоритм подачи заявления</vt:lpstr>
      <vt:lpstr>Алгоритм подачи заявления</vt:lpstr>
      <vt:lpstr>Алгоритм подачи заявления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valera</dc:creator>
  <cp:lastModifiedBy>Раиль</cp:lastModifiedBy>
  <cp:revision>16</cp:revision>
  <dcterms:created xsi:type="dcterms:W3CDTF">2016-01-26T16:04:56Z</dcterms:created>
  <dcterms:modified xsi:type="dcterms:W3CDTF">2023-04-11T08:38:10Z</dcterms:modified>
</cp:coreProperties>
</file>